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254343-4281-4E30-A804-7CED0DE36143}" v="7" dt="2019-03-03T15:04:32.8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>
      <p:cViewPr varScale="1">
        <p:scale>
          <a:sx n="71" d="100"/>
          <a:sy n="71" d="100"/>
        </p:scale>
        <p:origin x="66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gif>
</file>

<file path=ppt/media/image3.png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aixiii.com/what-is-wsdl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saixiii.com/what-is-soap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Web service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>
                <a:solidFill>
                  <a:srgbClr val="808080"/>
                </a:solidFill>
              </a:rPr>
              <a:t>World Electrict (Thailand)</a:t>
            </a:r>
            <a:endParaRPr lang="en-US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040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กล่องข้อความ 16">
            <a:extLst>
              <a:ext uri="{FF2B5EF4-FFF2-40B4-BE49-F238E27FC236}">
                <a16:creationId xmlns:a16="http://schemas.microsoft.com/office/drawing/2014/main" id="{E9B3E04A-31DB-4500-9181-CDFACAA97CCC}"/>
              </a:ext>
            </a:extLst>
          </p:cNvPr>
          <p:cNvSpPr txBox="1"/>
          <p:nvPr/>
        </p:nvSpPr>
        <p:spPr>
          <a:xfrm>
            <a:off x="641232" y="914401"/>
            <a:ext cx="9011726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>
                <a:solidFill>
                  <a:srgbClr val="3B3B3B"/>
                </a:solidFill>
                <a:latin typeface="Poppins"/>
                <a:cs typeface="Arial"/>
              </a:rPr>
              <a:t>REST (Representational State Transfer)</a:t>
            </a:r>
          </a:p>
        </p:txBody>
      </p:sp>
      <p:pic>
        <p:nvPicPr>
          <p:cNvPr id="18" name="รูปภาพ 18" descr="รูปภาพประกอบด้วย ข้อความ&#10;&#10;คำอธิบายที่สร้างขึ้นโดยมีความน่าเชื่อถือสูง">
            <a:extLst>
              <a:ext uri="{FF2B5EF4-FFF2-40B4-BE49-F238E27FC236}">
                <a16:creationId xmlns:a16="http://schemas.microsoft.com/office/drawing/2014/main" id="{B0B1D214-7A1B-496E-BE7D-16086465F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0286" y="3101367"/>
            <a:ext cx="6380671" cy="3545112"/>
          </a:xfrm>
          <a:prstGeom prst="rect">
            <a:avLst/>
          </a:prstGeom>
        </p:spPr>
      </p:pic>
      <p:sp>
        <p:nvSpPr>
          <p:cNvPr id="20" name="กล่องข้อความ 19">
            <a:extLst>
              <a:ext uri="{FF2B5EF4-FFF2-40B4-BE49-F238E27FC236}">
                <a16:creationId xmlns:a16="http://schemas.microsoft.com/office/drawing/2014/main" id="{FBA2F39F-9551-4C83-8505-882047000821}"/>
              </a:ext>
            </a:extLst>
          </p:cNvPr>
          <p:cNvSpPr txBox="1"/>
          <p:nvPr/>
        </p:nvSpPr>
        <p:spPr>
          <a:xfrm>
            <a:off x="641230" y="1705154"/>
            <a:ext cx="8752934" cy="70788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solidFill>
                  <a:srgbClr val="333333"/>
                </a:solidFill>
                <a:latin typeface="Poppins"/>
              </a:rPr>
              <a:t>คือ</a:t>
            </a:r>
            <a:r>
              <a:rPr lang="en-US" sz="2000" b="1">
                <a:solidFill>
                  <a:srgbClr val="333333"/>
                </a:solidFill>
                <a:latin typeface="Poppins"/>
              </a:rPr>
              <a:t> การสร้าง Webservice </a:t>
            </a:r>
            <a:r>
              <a:rPr lang="en-US" sz="2000" dirty="0">
                <a:solidFill>
                  <a:srgbClr val="333333"/>
                </a:solidFill>
                <a:latin typeface="Poppins"/>
              </a:rPr>
              <a:t>ชนิดหนึ่งที่ใช้สื่อสารกันบน Internet ใช้หลักการแบบ stateless  คือไม่มี session ซึ่งต่างจาก webservice แบบอื่นเช่น </a:t>
            </a:r>
            <a:r>
              <a:rPr lang="en-US" sz="2000" dirty="0">
                <a:solidFill>
                  <a:srgbClr val="007ACC"/>
                </a:solidFill>
                <a:latin typeface="Poppins"/>
                <a:hlinkClick r:id="rId3"/>
              </a:rPr>
              <a:t>WSDL </a:t>
            </a:r>
            <a:r>
              <a:rPr lang="en-US" sz="2000" dirty="0">
                <a:solidFill>
                  <a:srgbClr val="333333"/>
                </a:solidFill>
                <a:latin typeface="Poppins"/>
              </a:rPr>
              <a:t>และ </a:t>
            </a:r>
            <a:r>
              <a:rPr lang="en-US" sz="2000" dirty="0">
                <a:solidFill>
                  <a:srgbClr val="007ACC"/>
                </a:solidFill>
                <a:latin typeface="Poppins"/>
                <a:hlinkClick r:id="rId4"/>
              </a:rPr>
              <a:t>SOAP</a:t>
            </a:r>
            <a:endParaRPr lang="en-US" sz="2000">
              <a:latin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86059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กล่องข้อความ 16">
            <a:extLst>
              <a:ext uri="{FF2B5EF4-FFF2-40B4-BE49-F238E27FC236}">
                <a16:creationId xmlns:a16="http://schemas.microsoft.com/office/drawing/2014/main" id="{E9B3E04A-31DB-4500-9181-CDFACAA97CCC}"/>
              </a:ext>
            </a:extLst>
          </p:cNvPr>
          <p:cNvSpPr txBox="1"/>
          <p:nvPr/>
        </p:nvSpPr>
        <p:spPr>
          <a:xfrm>
            <a:off x="655609" y="1029420"/>
            <a:ext cx="9011726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>
                <a:solidFill>
                  <a:srgbClr val="000000"/>
                </a:solidFill>
                <a:latin typeface="Poppins"/>
                <a:cs typeface="Arial"/>
              </a:rPr>
              <a:t>HTTP verbs ประกอบด้วย</a:t>
            </a:r>
            <a:endParaRPr lang="th-TH" b="1">
              <a:latin typeface="Trebuchet MS" panose="020B0603020202020204"/>
            </a:endParaRPr>
          </a:p>
        </p:txBody>
      </p:sp>
      <p:sp>
        <p:nvSpPr>
          <p:cNvPr id="2" name="กล่องข้อความ 1">
            <a:extLst>
              <a:ext uri="{FF2B5EF4-FFF2-40B4-BE49-F238E27FC236}">
                <a16:creationId xmlns:a16="http://schemas.microsoft.com/office/drawing/2014/main" id="{107B2EE3-FA14-48CB-8AFB-DE41464CF7B2}"/>
              </a:ext>
            </a:extLst>
          </p:cNvPr>
          <p:cNvSpPr txBox="1"/>
          <p:nvPr/>
        </p:nvSpPr>
        <p:spPr>
          <a:xfrm>
            <a:off x="928778" y="1863306"/>
            <a:ext cx="6811992" cy="250504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Char char="•"/>
            </a:pPr>
            <a:r>
              <a:rPr lang="en-US" sz="2800">
                <a:solidFill>
                  <a:srgbClr val="333333"/>
                </a:solidFill>
                <a:latin typeface="Poppins"/>
                <a:cs typeface="Arial"/>
              </a:rPr>
              <a:t> GET ทำกการดึงข้อมูลภายใน URI ที่กำหนด</a:t>
            </a:r>
          </a:p>
          <a:p>
            <a:pPr>
              <a:buChar char="•"/>
            </a:pPr>
            <a:r>
              <a:rPr lang="en-US" sz="2800">
                <a:solidFill>
                  <a:srgbClr val="333333"/>
                </a:solidFill>
                <a:latin typeface="Poppins"/>
                <a:cs typeface="Arial"/>
              </a:rPr>
              <a:t> POST สำหรับสร้างข้อมูล</a:t>
            </a:r>
          </a:p>
          <a:p>
            <a:pPr>
              <a:buChar char="•"/>
            </a:pPr>
            <a:r>
              <a:rPr lang="en-US" sz="2800">
                <a:solidFill>
                  <a:srgbClr val="333333"/>
                </a:solidFill>
                <a:latin typeface="Poppins"/>
                <a:cs typeface="Arial"/>
              </a:rPr>
              <a:t> PUT ใช้แก้ไขข้อมูล</a:t>
            </a:r>
          </a:p>
          <a:p>
            <a:pPr>
              <a:buChar char="•"/>
            </a:pPr>
            <a:r>
              <a:rPr lang="en-US" sz="2800">
                <a:solidFill>
                  <a:srgbClr val="333333"/>
                </a:solidFill>
                <a:latin typeface="Poppins"/>
                <a:cs typeface="Arial"/>
              </a:rPr>
              <a:t> DELETE สำหรับลบข้อมูล</a:t>
            </a:r>
          </a:p>
        </p:txBody>
      </p:sp>
    </p:spTree>
    <p:extLst>
      <p:ext uri="{BB962C8B-B14F-4D97-AF65-F5344CB8AC3E}">
        <p14:creationId xmlns:p14="http://schemas.microsoft.com/office/powerpoint/2010/main" val="1110567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รูปภาพ 9" descr="รูปภาพประกอบด้วย อาคาร, บุคคล, ยืน, เสื้อผ้า&#10;&#10;คำอธิบายที่สร้างขึ้นโดยมีความน่าเชื่อถือสูง">
            <a:extLst>
              <a:ext uri="{FF2B5EF4-FFF2-40B4-BE49-F238E27FC236}">
                <a16:creationId xmlns:a16="http://schemas.microsoft.com/office/drawing/2014/main" id="{3A1C7966-602E-48F3-B943-8118B447E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665" y="1262872"/>
            <a:ext cx="5647426" cy="3182068"/>
          </a:xfrm>
          <a:prstGeom prst="rect">
            <a:avLst/>
          </a:prstGeom>
        </p:spPr>
      </p:pic>
      <p:sp>
        <p:nvSpPr>
          <p:cNvPr id="11" name="กล่องข้อความ 10">
            <a:extLst>
              <a:ext uri="{FF2B5EF4-FFF2-40B4-BE49-F238E27FC236}">
                <a16:creationId xmlns:a16="http://schemas.microsoft.com/office/drawing/2014/main" id="{5016FAE6-71C7-47A8-B327-677FF91B7BE5}"/>
              </a:ext>
            </a:extLst>
          </p:cNvPr>
          <p:cNvSpPr txBox="1"/>
          <p:nvPr/>
        </p:nvSpPr>
        <p:spPr>
          <a:xfrm>
            <a:off x="1561381" y="4781909"/>
            <a:ext cx="6811992" cy="69551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i="1">
                <a:solidFill>
                  <a:srgbClr val="222222"/>
                </a:solidFill>
                <a:latin typeface="Poppins"/>
                <a:ea typeface="Verdana"/>
                <a:cs typeface="Verdana"/>
              </a:rPr>
              <a:t>เมื่อทำการโชว์ผลการแก้</a:t>
            </a:r>
            <a:r>
              <a:rPr lang="en-US" sz="2800" b="1" i="1">
                <a:solidFill>
                  <a:srgbClr val="222222"/>
                </a:solidFill>
                <a:latin typeface="Verdana"/>
                <a:ea typeface="Verdana"/>
                <a:cs typeface="Verdana"/>
              </a:rPr>
              <a:t> Bug ให้หัวหน้าดู</a:t>
            </a:r>
            <a:endParaRPr lang="en-US" sz="2800"/>
          </a:p>
        </p:txBody>
      </p:sp>
      <p:sp>
        <p:nvSpPr>
          <p:cNvPr id="12" name="กล่องข้อความ 11">
            <a:extLst>
              <a:ext uri="{FF2B5EF4-FFF2-40B4-BE49-F238E27FC236}">
                <a16:creationId xmlns:a16="http://schemas.microsoft.com/office/drawing/2014/main" id="{AE4FC8CD-984E-4EE6-85E2-5D3DFEFAF17B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Poppins</a:t>
            </a:r>
          </a:p>
        </p:txBody>
      </p:sp>
    </p:spTree>
    <p:extLst>
      <p:ext uri="{BB962C8B-B14F-4D97-AF65-F5344CB8AC3E}">
        <p14:creationId xmlns:p14="http://schemas.microsoft.com/office/powerpoint/2010/main" val="2028626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2">
            <a:extLst>
              <a:ext uri="{FF2B5EF4-FFF2-40B4-BE49-F238E27FC236}">
                <a16:creationId xmlns:a16="http://schemas.microsoft.com/office/drawing/2014/main" id="{25DC5A0B-F860-43AF-A76F-F10EE9891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833" y="2439659"/>
            <a:ext cx="9213011" cy="2884457"/>
          </a:xfrm>
          <a:prstGeom prst="rect">
            <a:avLst/>
          </a:prstGeom>
        </p:spPr>
      </p:pic>
      <p:sp>
        <p:nvSpPr>
          <p:cNvPr id="4" name="กล่องข้อความ 3">
            <a:extLst>
              <a:ext uri="{FF2B5EF4-FFF2-40B4-BE49-F238E27FC236}">
                <a16:creationId xmlns:a16="http://schemas.microsoft.com/office/drawing/2014/main" id="{E5ACE69E-FB04-482E-9D17-C1AF0264B5E7}"/>
              </a:ext>
            </a:extLst>
          </p:cNvPr>
          <p:cNvSpPr txBox="1"/>
          <p:nvPr/>
        </p:nvSpPr>
        <p:spPr>
          <a:xfrm>
            <a:off x="5975231" y="2021457"/>
            <a:ext cx="2944483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th-TH" sz="3600">
                <a:latin typeface="Poppins"/>
                <a:cs typeface="IrisUPC"/>
              </a:rPr>
              <a:t>1</a:t>
            </a:r>
            <a:r>
              <a:rPr lang="th-TH" sz="3600" b="1">
                <a:latin typeface="Poppins"/>
                <a:cs typeface="IrisUPC"/>
              </a:rPr>
              <a:t>29.3.16.15</a:t>
            </a:r>
          </a:p>
        </p:txBody>
      </p:sp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187276BA-2EDC-4EBF-8CE4-98CF886A4477}"/>
              </a:ext>
            </a:extLst>
          </p:cNvPr>
          <p:cNvSpPr txBox="1"/>
          <p:nvPr/>
        </p:nvSpPr>
        <p:spPr>
          <a:xfrm>
            <a:off x="7585493" y="5313872"/>
            <a:ext cx="2139352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h-TH" sz="3600" b="1">
                <a:latin typeface="Poppins"/>
                <a:cs typeface="IrisUPC"/>
              </a:rPr>
              <a:t>AS 400</a:t>
            </a:r>
            <a:endParaRPr lang="th-TH" sz="3600" b="1">
              <a:latin typeface="Poppins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351E5FE5-0592-4B1A-BF65-24D13341D1D5}"/>
              </a:ext>
            </a:extLst>
          </p:cNvPr>
          <p:cNvSpPr txBox="1"/>
          <p:nvPr/>
        </p:nvSpPr>
        <p:spPr>
          <a:xfrm>
            <a:off x="1834551" y="1791419"/>
            <a:ext cx="1549880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th-TH" sz="3600" b="1">
                <a:latin typeface="Poppins"/>
                <a:cs typeface="IrisUPC"/>
              </a:rPr>
              <a:t>Client</a:t>
            </a:r>
            <a:endParaRPr lang="th-TH" sz="3600" b="1">
              <a:latin typeface="Trebuchet MS" panose="020B0603020202020204"/>
            </a:endParaRPr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A66C00F2-77D4-4100-B051-2C8F7DC20232}"/>
              </a:ext>
            </a:extLst>
          </p:cNvPr>
          <p:cNvSpPr txBox="1"/>
          <p:nvPr/>
        </p:nvSpPr>
        <p:spPr>
          <a:xfrm>
            <a:off x="612477" y="928779"/>
            <a:ext cx="9011726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>
                <a:solidFill>
                  <a:srgbClr val="000000"/>
                </a:solidFill>
                <a:latin typeface="Poppins"/>
                <a:cs typeface="Arial"/>
              </a:rPr>
              <a:t>Web Service Description</a:t>
            </a:r>
            <a:endParaRPr lang="th-TH" b="1">
              <a:latin typeface="Trebuchet MS" panose="020B0603020202020204"/>
            </a:endParaRPr>
          </a:p>
        </p:txBody>
      </p:sp>
      <p:cxnSp>
        <p:nvCxnSpPr>
          <p:cNvPr id="6" name="ตัวเชื่อมต่อ: โค้ง 5">
            <a:extLst>
              <a:ext uri="{FF2B5EF4-FFF2-40B4-BE49-F238E27FC236}">
                <a16:creationId xmlns:a16="http://schemas.microsoft.com/office/drawing/2014/main" id="{0561CDF1-37FA-4EAF-8F74-B645747DF2A2}"/>
              </a:ext>
            </a:extLst>
          </p:cNvPr>
          <p:cNvCxnSpPr/>
          <p:nvPr/>
        </p:nvCxnSpPr>
        <p:spPr>
          <a:xfrm>
            <a:off x="7444956" y="4648560"/>
            <a:ext cx="573837" cy="554787"/>
          </a:xfrm>
          <a:prstGeom prst="curved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กล่องข้อความ 6">
            <a:extLst>
              <a:ext uri="{FF2B5EF4-FFF2-40B4-BE49-F238E27FC236}">
                <a16:creationId xmlns:a16="http://schemas.microsoft.com/office/drawing/2014/main" id="{7162FC0F-0079-4101-AF52-2E949E5FCD55}"/>
              </a:ext>
            </a:extLst>
          </p:cNvPr>
          <p:cNvSpPr txBox="1"/>
          <p:nvPr/>
        </p:nvSpPr>
        <p:spPr>
          <a:xfrm>
            <a:off x="7010402" y="4781910"/>
            <a:ext cx="787880" cy="33855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th-TH" sz="1600" b="1">
                <a:latin typeface="Poppins"/>
                <a:cs typeface="IrisUPC"/>
              </a:rPr>
              <a:t>ODBC</a:t>
            </a:r>
          </a:p>
        </p:txBody>
      </p:sp>
    </p:spTree>
    <p:extLst>
      <p:ext uri="{BB962C8B-B14F-4D97-AF65-F5344CB8AC3E}">
        <p14:creationId xmlns:p14="http://schemas.microsoft.com/office/powerpoint/2010/main" val="285383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กล่องข้อความ 2">
            <a:extLst>
              <a:ext uri="{FF2B5EF4-FFF2-40B4-BE49-F238E27FC236}">
                <a16:creationId xmlns:a16="http://schemas.microsoft.com/office/drawing/2014/main" id="{77875C13-A7EE-4FB6-9859-942D18CE1107}"/>
              </a:ext>
            </a:extLst>
          </p:cNvPr>
          <p:cNvSpPr txBox="1"/>
          <p:nvPr/>
        </p:nvSpPr>
        <p:spPr>
          <a:xfrm>
            <a:off x="569344" y="4681269"/>
            <a:ext cx="9284897" cy="112646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i="1">
                <a:solidFill>
                  <a:srgbClr val="222222"/>
                </a:solidFill>
                <a:latin typeface="Verdana"/>
                <a:ea typeface="Verdana"/>
                <a:cs typeface="Verdana"/>
              </a:rPr>
              <a:t>น</a:t>
            </a:r>
            <a:r>
              <a:rPr lang="en-US" sz="2400" b="1" i="1">
                <a:solidFill>
                  <a:srgbClr val="222222"/>
                </a:solidFill>
                <a:latin typeface="Poppins"/>
                <a:ea typeface="Verdana"/>
                <a:cs typeface="Verdana"/>
              </a:rPr>
              <a:t>ี่คือความรู้สึกของโปรแกรมเมอร์ที่เขียน Code ค้างไว้ แล้วดันจำไม่ได้ว่าทำอะไรไปแล้วบ้าง</a:t>
            </a:r>
            <a:endParaRPr lang="en-US" sz="2400">
              <a:latin typeface="Trebuchet MS" panose="020B0603020202020204"/>
            </a:endParaRPr>
          </a:p>
        </p:txBody>
      </p:sp>
      <p:pic>
        <p:nvPicPr>
          <p:cNvPr id="6" name="รูปภาพ 6" descr="รูปภาพประกอบด้วย บุคคล, ดู, สีเข้ม, สวมใส่&#10;&#10;คำอธิบายที่สร้างขึ้นโดยมีความน่าเชื่อถือสูง">
            <a:extLst>
              <a:ext uri="{FF2B5EF4-FFF2-40B4-BE49-F238E27FC236}">
                <a16:creationId xmlns:a16="http://schemas.microsoft.com/office/drawing/2014/main" id="{55425378-4728-48BA-8296-EE9921B17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853" y="472802"/>
            <a:ext cx="6941388" cy="3913941"/>
          </a:xfrm>
          <a:prstGeom prst="rect">
            <a:avLst/>
          </a:prstGeom>
        </p:spPr>
      </p:pic>
      <p:sp>
        <p:nvSpPr>
          <p:cNvPr id="9" name="กล่องข้อความ 8">
            <a:extLst>
              <a:ext uri="{FF2B5EF4-FFF2-40B4-BE49-F238E27FC236}">
                <a16:creationId xmlns:a16="http://schemas.microsoft.com/office/drawing/2014/main" id="{D7526EA3-6B78-4123-AFDC-075A9CE015B8}"/>
              </a:ext>
            </a:extLst>
          </p:cNvPr>
          <p:cNvSpPr txBox="1"/>
          <p:nvPr/>
        </p:nvSpPr>
        <p:spPr>
          <a:xfrm>
            <a:off x="7369835" y="5587043"/>
            <a:ext cx="3763991" cy="1015663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b="1">
                <a:latin typeface="Poppins"/>
                <a:cs typeface="Arial"/>
              </a:rPr>
              <a:t>สวัสดี ^_^</a:t>
            </a:r>
            <a:endParaRPr lang="en-US" sz="6000" b="1" dirty="0">
              <a:latin typeface="Poppins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3170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กล่องข้อความ 1">
            <a:extLst>
              <a:ext uri="{FF2B5EF4-FFF2-40B4-BE49-F238E27FC236}">
                <a16:creationId xmlns:a16="http://schemas.microsoft.com/office/drawing/2014/main" id="{5FE993CA-8C6A-4B50-9EC2-242D89770E87}"/>
              </a:ext>
            </a:extLst>
          </p:cNvPr>
          <p:cNvSpPr txBox="1"/>
          <p:nvPr/>
        </p:nvSpPr>
        <p:spPr>
          <a:xfrm>
            <a:off x="1000665" y="914401"/>
            <a:ext cx="8652293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>
                <a:solidFill>
                  <a:srgbClr val="3B3B3B"/>
                </a:solidFill>
                <a:latin typeface="Poppins"/>
                <a:cs typeface="Arial"/>
              </a:rPr>
              <a:t>อ้างอิง</a:t>
            </a:r>
            <a:endParaRPr lang="en-US" sz="3600" b="1" dirty="0">
              <a:solidFill>
                <a:srgbClr val="3B3B3B"/>
              </a:solidFill>
              <a:latin typeface="Poppins"/>
              <a:cs typeface="Arial"/>
            </a:endParaRPr>
          </a:p>
        </p:txBody>
      </p:sp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3D6E61B1-FC73-4FBF-84A6-1E57A1F7212D}"/>
              </a:ext>
            </a:extLst>
          </p:cNvPr>
          <p:cNvSpPr txBox="1"/>
          <p:nvPr/>
        </p:nvSpPr>
        <p:spPr>
          <a:xfrm>
            <a:off x="928778" y="1863306"/>
            <a:ext cx="9328028" cy="267765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en-US" sz="2800" dirty="0">
                <a:solidFill>
                  <a:srgbClr val="333333"/>
                </a:solidFill>
                <a:latin typeface="Poppins"/>
                <a:cs typeface="Arial"/>
              </a:rPr>
              <a:t> </a:t>
            </a:r>
            <a:r>
              <a:rPr lang="en-US" sz="2800">
                <a:solidFill>
                  <a:srgbClr val="000000"/>
                </a:solidFill>
                <a:latin typeface="Poppins"/>
                <a:cs typeface="Arial"/>
              </a:rPr>
              <a:t>https://saixiii.com/what-is-restful/</a:t>
            </a:r>
            <a:endParaRPr lang="th-TH"/>
          </a:p>
          <a:p>
            <a:pPr>
              <a:buFont typeface="Arial"/>
              <a:buChar char="•"/>
            </a:pPr>
            <a:r>
              <a:rPr lang="en-US" sz="2800" dirty="0">
                <a:solidFill>
                  <a:srgbClr val="333333"/>
                </a:solidFill>
                <a:latin typeface="Poppins"/>
                <a:cs typeface="Arial"/>
              </a:rPr>
              <a:t> </a:t>
            </a:r>
            <a:r>
              <a:rPr lang="en-US" sz="2800">
                <a:solidFill>
                  <a:srgbClr val="000000"/>
                </a:solidFill>
                <a:latin typeface="Poppins"/>
                <a:cs typeface="Arial"/>
              </a:rPr>
              <a:t>https://saixiii.com/what-is-wsdl/</a:t>
            </a:r>
          </a:p>
          <a:p>
            <a:pPr>
              <a:buFont typeface="Arial"/>
              <a:buChar char="•"/>
            </a:pPr>
            <a:r>
              <a:rPr lang="en-US" sz="2800" dirty="0">
                <a:solidFill>
                  <a:srgbClr val="333333"/>
                </a:solidFill>
                <a:latin typeface="Poppins"/>
                <a:cs typeface="Arial"/>
              </a:rPr>
              <a:t> </a:t>
            </a:r>
            <a:r>
              <a:rPr lang="en-US" sz="2800">
                <a:solidFill>
                  <a:srgbClr val="000000"/>
                </a:solidFill>
                <a:latin typeface="Poppins"/>
                <a:cs typeface="Arial"/>
              </a:rPr>
              <a:t>https://saixiii.com/what-is-soap/</a:t>
            </a:r>
          </a:p>
          <a:p>
            <a:pPr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Poppins"/>
                <a:cs typeface="Arial"/>
              </a:rPr>
              <a:t> https://www.softmelt.com/article.php?id=134</a:t>
            </a:r>
            <a:endParaRPr lang="en-US" sz="2800">
              <a:latin typeface="Poppins"/>
              <a:cs typeface="Arial"/>
            </a:endParaRPr>
          </a:p>
          <a:p>
            <a:pPr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Poppins"/>
                <a:cs typeface="Arial"/>
              </a:rPr>
              <a:t> https://www.spokedark.tv/technology/social/17-funny-</a:t>
            </a:r>
            <a:r>
              <a:rPr lang="en-US" sz="2800" dirty="0">
                <a:solidFill>
                  <a:srgbClr val="000000"/>
                </a:solidFill>
                <a:latin typeface="Poppins"/>
                <a:cs typeface="Arial"/>
              </a:rPr>
              <a:t>pics-programmer/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40978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0</Words>
  <Application>Microsoft Office PowerPoint</Application>
  <PresentationFormat>แบบจอกว้าง</PresentationFormat>
  <Paragraphs>0</Paragraphs>
  <Slides>7</Slides>
  <Notes>0</Notes>
  <HiddenSlides>0</HiddenSlides>
  <MMClips>0</MMClips>
  <ScaleCrop>false</ScaleCrop>
  <HeadingPairs>
    <vt:vector size="4" baseType="variant"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7</vt:i4>
      </vt:variant>
    </vt:vector>
  </HeadingPairs>
  <TitlesOfParts>
    <vt:vector size="8" baseType="lpstr">
      <vt:lpstr>Facet</vt:lpstr>
      <vt:lpstr>Web service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 </cp:lastModifiedBy>
  <cp:revision>322</cp:revision>
  <dcterms:created xsi:type="dcterms:W3CDTF">2014-09-12T02:18:09Z</dcterms:created>
  <dcterms:modified xsi:type="dcterms:W3CDTF">2019-03-04T01:11:04Z</dcterms:modified>
</cp:coreProperties>
</file>

<file path=docProps/thumbnail.jpeg>
</file>